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113" t="16971" r="3993" b="13632"/>
          <a:stretch/>
        </p:blipFill>
        <p:spPr>
          <a:xfrm>
            <a:off x="0" y="3302343"/>
            <a:ext cx="9144000" cy="357894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467544" y="404664"/>
            <a:ext cx="828092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dirty="0" smtClean="0"/>
              <a:t>To jest tytuł prezentacji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6A67-98D3-4B9B-9754-4C4E3248899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159" t="15740" r="16876" b="15443"/>
          <a:stretch/>
        </p:blipFill>
        <p:spPr>
          <a:xfrm>
            <a:off x="4424697" y="5799997"/>
            <a:ext cx="4615083" cy="10580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318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47E3D-13C9-4845-B109-4272E18BBD31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9756-78E9-469E-969F-57E0DFA8A8B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iaksiazka.pl/poradnik-malego-patrioty-marcin-przewozniak-p-433407.html?utm_source=ceneo&amp;utm_medium=cpc&amp;utm_campaign=top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uzeumpilsudski.pl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15370" cy="307183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000" i="1" dirty="0" smtClean="0">
                <a:solidFill>
                  <a:srgbClr val="C00000"/>
                </a:solidFill>
              </a:rPr>
              <a:t>         </a:t>
            </a:r>
            <a:br>
              <a:rPr lang="pl-PL" sz="5000" i="1" dirty="0" smtClean="0">
                <a:solidFill>
                  <a:srgbClr val="C00000"/>
                </a:solidFill>
              </a:rPr>
            </a:br>
            <a:r>
              <a:rPr lang="pl-PL" sz="5000" i="1" dirty="0" smtClean="0">
                <a:solidFill>
                  <a:srgbClr val="C00000"/>
                </a:solidFill>
              </a:rPr>
              <a:t>              </a:t>
            </a:r>
            <a:br>
              <a:rPr lang="pl-PL" sz="5000" i="1" dirty="0" smtClean="0">
                <a:solidFill>
                  <a:srgbClr val="C00000"/>
                </a:solidFill>
              </a:rPr>
            </a:br>
            <a:r>
              <a:rPr lang="pl-PL" sz="5000" i="1" dirty="0">
                <a:solidFill>
                  <a:srgbClr val="C00000"/>
                </a:solidFill>
              </a:rPr>
              <a:t/>
            </a:r>
            <a:br>
              <a:rPr lang="pl-PL" sz="5000" i="1" dirty="0">
                <a:solidFill>
                  <a:srgbClr val="C00000"/>
                </a:solidFill>
              </a:rPr>
            </a:br>
            <a:r>
              <a:rPr lang="pl-PL" sz="6000" i="1" dirty="0" smtClean="0">
                <a:solidFill>
                  <a:srgbClr val="C00000"/>
                </a:solidFill>
              </a:rPr>
              <a:t>Warto  przeczytać</a:t>
            </a:r>
            <a:br>
              <a:rPr lang="pl-PL" sz="6000" i="1" dirty="0" smtClean="0">
                <a:solidFill>
                  <a:srgbClr val="C00000"/>
                </a:solidFill>
              </a:rPr>
            </a:br>
            <a:r>
              <a:rPr lang="pl-PL" sz="6000" i="1" dirty="0" smtClean="0">
                <a:solidFill>
                  <a:srgbClr val="C00000"/>
                </a:solidFill>
              </a:rPr>
              <a:t/>
            </a:r>
            <a:br>
              <a:rPr lang="pl-PL" sz="6000" i="1" dirty="0" smtClean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Monika </a:t>
            </a:r>
            <a:r>
              <a:rPr lang="pl-PL" sz="2200" i="1" dirty="0">
                <a:solidFill>
                  <a:srgbClr val="C00000"/>
                </a:solidFill>
              </a:rPr>
              <a:t>Płonka</a:t>
            </a:r>
            <a:br>
              <a:rPr lang="pl-PL" sz="2200" i="1" dirty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doradca </a:t>
            </a:r>
            <a:r>
              <a:rPr lang="pl-PL" sz="2200" i="1" dirty="0">
                <a:solidFill>
                  <a:srgbClr val="C00000"/>
                </a:solidFill>
              </a:rPr>
              <a:t>metodyczny </a:t>
            </a:r>
            <a:r>
              <a:rPr lang="pl-PL" sz="2200" i="1" dirty="0" smtClean="0">
                <a:solidFill>
                  <a:srgbClr val="C00000"/>
                </a:solidFill>
              </a:rPr>
              <a:t>ds</a:t>
            </a:r>
            <a:r>
              <a:rPr lang="pl-PL" sz="2200" i="1" dirty="0">
                <a:solidFill>
                  <a:srgbClr val="C00000"/>
                </a:solidFill>
              </a:rPr>
              <a:t>. bibliotek </a:t>
            </a:r>
            <a:r>
              <a:rPr lang="pl-PL" sz="2200" i="1" dirty="0" smtClean="0">
                <a:solidFill>
                  <a:srgbClr val="C00000"/>
                </a:solidFill>
              </a:rPr>
              <a:t>szkolnych</a:t>
            </a:r>
            <a:br>
              <a:rPr lang="pl-PL" sz="2200" i="1" dirty="0" smtClean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monika.płonka@odn.kalisz.pl</a:t>
            </a:r>
            <a:r>
              <a:rPr lang="pl-PL" sz="2200" i="1" dirty="0">
                <a:solidFill>
                  <a:srgbClr val="C00000"/>
                </a:solidFill>
              </a:rPr>
              <a:t/>
            </a:r>
            <a:br>
              <a:rPr lang="pl-PL" sz="2200" i="1" dirty="0">
                <a:solidFill>
                  <a:srgbClr val="C00000"/>
                </a:solidFill>
              </a:rPr>
            </a:br>
            <a:r>
              <a:rPr lang="pl-PL" sz="6000" i="1" dirty="0">
                <a:solidFill>
                  <a:srgbClr val="C00000"/>
                </a:solidFill>
              </a:rPr>
              <a:t/>
            </a:r>
            <a:br>
              <a:rPr lang="pl-PL" sz="6000" i="1" dirty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endParaRPr lang="pl-PL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15370" cy="3071833"/>
          </a:xfrm>
        </p:spPr>
        <p:txBody>
          <a:bodyPr>
            <a:normAutofit/>
          </a:bodyPr>
          <a:lstStyle/>
          <a:p>
            <a:r>
              <a:rPr lang="pl-PL" i="1" dirty="0" smtClean="0">
                <a:solidFill>
                  <a:srgbClr val="C00000"/>
                </a:solidFill>
              </a:rPr>
              <a:t>Literatura  dziecięca i młodzieżowa  </a:t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>            </a:t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>                               </a:t>
            </a:r>
            <a:r>
              <a:rPr lang="pl-PL" sz="3000" i="1" dirty="0" smtClean="0">
                <a:solidFill>
                  <a:srgbClr val="C00000"/>
                </a:solidFill>
              </a:rPr>
              <a:t>Patriotyzm w literaturze</a:t>
            </a:r>
            <a:endParaRPr lang="pl-PL" sz="3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poradnik-malego-patrioty-w-iext4345528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9896" y="558802"/>
            <a:ext cx="4096946" cy="537052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4043362" cy="6286544"/>
          </a:xfrm>
        </p:spPr>
        <p:txBody>
          <a:bodyPr>
            <a:normAutofit fontScale="92500" lnSpcReduction="10000"/>
          </a:bodyPr>
          <a:lstStyle/>
          <a:p>
            <a:r>
              <a:rPr lang="pl-PL" sz="2600" b="1" i="1" dirty="0">
                <a:solidFill>
                  <a:srgbClr val="C00000"/>
                </a:solidFill>
              </a:rPr>
              <a:t>Poradnik małego patrioty</a:t>
            </a:r>
          </a:p>
          <a:p>
            <a:r>
              <a:rPr lang="pl-PL" sz="2600" b="1" dirty="0" smtClean="0">
                <a:solidFill>
                  <a:srgbClr val="C00000"/>
                </a:solidFill>
              </a:rPr>
              <a:t>Marcin </a:t>
            </a:r>
            <a:r>
              <a:rPr lang="pl-PL" sz="2600" b="1" dirty="0">
                <a:solidFill>
                  <a:srgbClr val="C00000"/>
                </a:solidFill>
              </a:rPr>
              <a:t>Przewoźniak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sz="1700" i="1" dirty="0" smtClean="0"/>
              <a:t>Bycie </a:t>
            </a:r>
            <a:r>
              <a:rPr lang="pl-PL" sz="1700" i="1" dirty="0"/>
              <a:t>Polakiem Małym lub Polką Małą jest fajne i bardzo ważne. Fajne, bo należysz do wspaniałego narodu. Ważne, bo masz piękną ojczyznę o burzliwej historii, bogatych tradycjach, a przy wielu jej bohaterach wysiada nawet James </a:t>
            </a:r>
            <a:r>
              <a:rPr lang="pl-PL" sz="1700" i="1" dirty="0" smtClean="0"/>
              <a:t>Bond</a:t>
            </a:r>
            <a:r>
              <a:rPr lang="pl-PL" sz="1700" i="1" dirty="0"/>
              <a:t> </a:t>
            </a:r>
            <a:r>
              <a:rPr lang="pl-PL" sz="1700" i="1" dirty="0" smtClean="0"/>
              <a:t>(…)</a:t>
            </a:r>
            <a:br>
              <a:rPr lang="pl-PL" sz="1700" i="1" dirty="0" smtClean="0"/>
            </a:br>
            <a:r>
              <a:rPr lang="pl-PL" sz="1700" i="1" dirty="0" smtClean="0"/>
              <a:t/>
            </a:r>
            <a:br>
              <a:rPr lang="pl-PL" sz="1700" i="1" dirty="0" smtClean="0"/>
            </a:br>
            <a:r>
              <a:rPr lang="pl-PL" sz="1700" i="1" dirty="0" smtClean="0"/>
              <a:t/>
            </a:r>
            <a:br>
              <a:rPr lang="pl-PL" sz="1700" i="1" dirty="0" smtClean="0"/>
            </a:br>
            <a:r>
              <a:rPr lang="pl-PL" sz="1700" i="1" dirty="0"/>
              <a:t>Ważna książka:</a:t>
            </a:r>
            <a:r>
              <a:rPr lang="pl-PL" sz="1700" i="1" dirty="0" smtClean="0"/>
              <a:t/>
            </a:r>
            <a:br>
              <a:rPr lang="pl-PL" sz="1700" i="1" dirty="0" smtClean="0"/>
            </a:br>
            <a:r>
              <a:rPr lang="pl-PL" sz="1700" i="1" dirty="0"/>
              <a:t>- dla dzieci - bez nadęcia i patosu pokazuje, co oznacza być Polakiem</a:t>
            </a:r>
            <a:r>
              <a:rPr lang="pl-PL" sz="1700" i="1" dirty="0" smtClean="0"/>
              <a:t/>
            </a:r>
            <a:br>
              <a:rPr lang="pl-PL" sz="1700" i="1" dirty="0" smtClean="0"/>
            </a:br>
            <a:r>
              <a:rPr lang="pl-PL" sz="1700" i="1" dirty="0"/>
              <a:t>- dla rodziców i nauczycieli - pomoże w rozmowie o patriotyzmie, o tym, że wszyscy mamy wpływ na naszą </a:t>
            </a:r>
            <a:r>
              <a:rPr lang="pl-PL" sz="1700" i="1" dirty="0" smtClean="0"/>
              <a:t>rzeczywistość (…)</a:t>
            </a:r>
            <a:br>
              <a:rPr lang="pl-PL" sz="1700" i="1" dirty="0" smtClean="0"/>
            </a:br>
            <a:r>
              <a:rPr lang="pl-PL" sz="1700" i="1" dirty="0" smtClean="0"/>
              <a:t/>
            </a:r>
            <a:br>
              <a:rPr lang="pl-PL" sz="1700" i="1" dirty="0" smtClean="0"/>
            </a:br>
            <a:r>
              <a:rPr lang="pl-PL" sz="1700" i="1" dirty="0"/>
              <a:t>Mądry patriotyzm w nowoczesnym </a:t>
            </a:r>
            <a:r>
              <a:rPr lang="pl-PL" sz="1700" i="1" dirty="0" smtClean="0"/>
              <a:t>świecie</a:t>
            </a:r>
            <a:r>
              <a:rPr lang="pl-PL" sz="1700" i="1" dirty="0"/>
              <a:t> </a:t>
            </a:r>
            <a:r>
              <a:rPr lang="pl-PL" sz="1700" i="1" dirty="0" smtClean="0"/>
              <a:t>(…)</a:t>
            </a:r>
          </a:p>
          <a:p>
            <a:endParaRPr lang="pl-PL" sz="1700" i="1" dirty="0" smtClean="0"/>
          </a:p>
          <a:p>
            <a:endParaRPr lang="pl-PL" sz="1700" i="1" dirty="0"/>
          </a:p>
          <a:p>
            <a:endParaRPr lang="pl-PL" sz="1700" i="1" dirty="0" smtClean="0"/>
          </a:p>
          <a:p>
            <a:endParaRPr lang="pl-PL" sz="1700" i="1" dirty="0" smtClean="0"/>
          </a:p>
          <a:p>
            <a:r>
              <a:rPr lang="pl-PL" dirty="0" smtClean="0"/>
              <a:t>Źródło: </a:t>
            </a:r>
            <a:r>
              <a:rPr lang="pl-PL" dirty="0" smtClean="0">
                <a:hlinkClick r:id="rId3"/>
              </a:rPr>
              <a:t>https://www.taniaksiazka.pl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Nasza-paczka-i-niepodległość-O-sześciu-polskich-świętach-Recenz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5166" y="714356"/>
            <a:ext cx="4041676" cy="485778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4286280" cy="6429420"/>
          </a:xfrm>
        </p:spPr>
        <p:txBody>
          <a:bodyPr>
            <a:normAutofit fontScale="47500" lnSpcReduction="20000"/>
          </a:bodyPr>
          <a:lstStyle/>
          <a:p>
            <a:r>
              <a:rPr lang="pl-PL" sz="4200" b="1" i="1" dirty="0">
                <a:solidFill>
                  <a:srgbClr val="C00000"/>
                </a:solidFill>
              </a:rPr>
              <a:t>Nasza paczka i niepodległość. O sześciu polskich świętach</a:t>
            </a:r>
            <a:endParaRPr lang="pl-PL" sz="4200" b="1" dirty="0">
              <a:solidFill>
                <a:srgbClr val="C00000"/>
              </a:solidFill>
            </a:endParaRPr>
          </a:p>
          <a:p>
            <a:r>
              <a:rPr lang="pl-PL" sz="4200" b="1" dirty="0" smtClean="0">
                <a:solidFill>
                  <a:srgbClr val="C00000"/>
                </a:solidFill>
              </a:rPr>
              <a:t>Zofia Stanecka</a:t>
            </a:r>
            <a:endParaRPr lang="pl-PL" sz="4200" b="1" dirty="0">
              <a:solidFill>
                <a:srgbClr val="C00000"/>
              </a:solidFill>
            </a:endParaRPr>
          </a:p>
          <a:p>
            <a:endParaRPr lang="pl-PL" b="1" dirty="0" smtClean="0"/>
          </a:p>
          <a:p>
            <a:endParaRPr lang="pl-PL" b="1" dirty="0"/>
          </a:p>
          <a:p>
            <a:pPr>
              <a:lnSpc>
                <a:spcPct val="170000"/>
              </a:lnSpc>
            </a:pPr>
            <a:r>
              <a:rPr lang="pl-PL" sz="2900" i="1" dirty="0" smtClean="0"/>
              <a:t>„</a:t>
            </a:r>
            <a:r>
              <a:rPr lang="pl-PL" sz="2900" i="1" dirty="0"/>
              <a:t>Mamo, dlaczego na naszym domu wisi dzisiaj flaga?”, „Tato, jakie to święto?”, „Co to jest niepodległość</a:t>
            </a:r>
            <a:r>
              <a:rPr lang="pl-PL" sz="2900" i="1" dirty="0" smtClean="0"/>
              <a:t>?” (…)</a:t>
            </a:r>
          </a:p>
          <a:p>
            <a:pPr>
              <a:lnSpc>
                <a:spcPct val="170000"/>
              </a:lnSpc>
            </a:pPr>
            <a:endParaRPr lang="pl-PL" sz="2900" i="1" dirty="0"/>
          </a:p>
          <a:p>
            <a:pPr>
              <a:lnSpc>
                <a:spcPct val="170000"/>
              </a:lnSpc>
            </a:pPr>
            <a:r>
              <a:rPr lang="pl-PL" sz="2900" i="1" dirty="0"/>
              <a:t>Jako element programu „O niepodległości dla najmłodszych”, książka wpisuje się w kategorię publikacji z dziedziny edukacji patriotycznej i historycznej adresowanych do dzieci w wieku 7 – 9 </a:t>
            </a:r>
            <a:r>
              <a:rPr lang="pl-PL" sz="2900" i="1" dirty="0" smtClean="0"/>
              <a:t>lat. (…) </a:t>
            </a:r>
          </a:p>
          <a:p>
            <a:pPr>
              <a:lnSpc>
                <a:spcPct val="170000"/>
              </a:lnSpc>
            </a:pPr>
            <a:r>
              <a:rPr lang="pl-PL" sz="2900" i="1" dirty="0" smtClean="0"/>
              <a:t>Zawarte </a:t>
            </a:r>
            <a:r>
              <a:rPr lang="pl-PL" sz="2900" i="1" dirty="0"/>
              <a:t>w niej informacje historyczne podane są w sposób przyjazny i odpowiedni dla dziecka, zaś świetnie napisane i dowcipne opowiadania Zofii Staneckiej nie tylko bawią, ale też ułatwiają dzieciom zrozumienie, jakie wartości związane są związane ze świętami, jakie obchodzimy 11 listopada, 1,2 i 3 maja, 4 czerwca i 15 sierpnia</a:t>
            </a:r>
            <a:r>
              <a:rPr lang="pl-PL" sz="2900" i="1" dirty="0" smtClean="0"/>
              <a:t>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sz="2500" dirty="0"/>
          </a:p>
          <a:p>
            <a:r>
              <a:rPr lang="pl-PL" sz="2500" dirty="0" smtClean="0"/>
              <a:t>Źródło: </a:t>
            </a:r>
            <a:r>
              <a:rPr lang="pl-PL" sz="2500" dirty="0" smtClean="0">
                <a:hlinkClick r:id="rId3"/>
              </a:rPr>
              <a:t>https://muzeumpilsudski.pl</a:t>
            </a:r>
            <a:endParaRPr lang="pl-PL" sz="25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Pokaz na ekranie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                          Warto  przeczytać  Monika Płonka doradca metodyczny ds. bibliotek szkolnych monika.płonka@odn.kalisz.pl    </vt:lpstr>
      <vt:lpstr>Literatura  dziecięca i młodzieżowa                                                Patriotyzm w literaturze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Warto  przeczytać  Monika Płonka doradca metodyczny ds. bibliotek szkolnych monika.płonka@odn.kalisz.pl    </dc:title>
  <dc:creator>fujitsu</dc:creator>
  <cp:lastModifiedBy>fujitsu</cp:lastModifiedBy>
  <cp:revision>1</cp:revision>
  <dcterms:created xsi:type="dcterms:W3CDTF">2020-05-13T18:58:08Z</dcterms:created>
  <dcterms:modified xsi:type="dcterms:W3CDTF">2020-05-13T19:00:05Z</dcterms:modified>
</cp:coreProperties>
</file>